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CB1C-BA13-3D44-BBA4-67A3DBDD3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E5D98-CB68-B64B-A727-291FF29B6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B6786-9496-4B48-8A7C-5A6BF220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A39A5-D447-6940-BB7D-2D2B217A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1814-91FB-7048-95A1-CD2EA43B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5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31D57-9516-414E-89FB-0A7AF9D2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47F9B-D6C4-654F-A60B-A97517C06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851AD-8F90-4C48-A7D9-BC8A0D2F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58B3C-1965-C644-9A80-6ADA9554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9A692-2514-2D4B-AB4C-DDAB4B63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8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A2966-ADA0-464F-A1E3-B5E24F4EF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EC2F6-E437-9548-B7C8-2049B60C8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116E7-7A06-9E49-97D8-E3191D47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A04DF-0F64-BB49-B240-3F3A99D2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9DE89-D32C-6446-B4E1-E9C7567D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3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2786-5184-5B43-AB30-35F216B8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F077-18C6-1B44-A390-E2C3AB29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1EB3C-9D76-2549-8E45-1D0A286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03048-1050-DF47-B24A-80A1B64A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77C2D-B929-8844-8DF0-2FB7AA50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3DBC5-D1A9-164F-9092-E8B73E5E6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DA6C2-0DC2-404C-BFB7-D9B162790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FC75B-CAF7-3B4B-ADB3-C36BBFDA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15D32-2AD6-3346-9605-F7B4FAEE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97FD4-1F32-DA42-A15B-5212520B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1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2B4F-CC32-4B42-B500-48E5B92A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B5276-B05F-8F41-BAC2-8E65622A8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3A2C7-572E-9741-94D8-05F576A52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13DBF-A227-964C-BBCE-417964DD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B5F3A-75FA-5642-AAB6-7F5DA55EB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59598-3E9E-2242-B26F-90BB5451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40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58DA-40B7-D845-90FF-A0216F1D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9EB60-11CA-3540-A4FB-439353ADC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F42CA-0E88-3B4F-8459-93E853B42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F543A-D469-4C45-B1B7-39487007E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FA1AE-C205-F841-8EB6-71F38DC9F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FAAC4-4561-9644-B496-9AC7AEDA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7EB7B-C109-2B43-B2EE-9F18D6341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DCF94-9B09-C948-8DD5-7E1517D2D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4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01E0-EF68-ED41-A146-7A67D709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245BE-19AC-D94D-8D73-D91DA3F8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4D15B-511E-0E45-B9BD-7FC92AA7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1BF97-BCD8-BA40-8140-060B76B0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0222F-882B-F141-8415-EFA94859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C4CAD-4149-4D4A-85B2-747184F0A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31558-4068-2F48-ABA1-21BAFFCE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2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E211-25AB-2346-A1B4-BC251C53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4A1AF-68DA-9A44-8F87-49ADFA8E5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5A37D-5BAB-4B41-A3F7-3594A63C1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2F64B-0883-314E-9201-29D799D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2DD8F-5335-2F46-AB99-BB89D4D4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98188-B82E-8244-8FF6-52D69325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24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99C3-74BC-E342-BDA6-5F023626D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2273F-49BA-5240-83A2-330C7F4AF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71631-B3B0-4A4D-8A2F-D26141D85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B4757-F94A-3146-B987-B9696F37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5D3E-2F71-2341-BD0D-987937E1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777CD-507B-D042-B011-05C2E1E7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4BB08D-D188-D244-9D05-8133CBCE4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4A907-4F5C-9944-89A8-64676F639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CD36C-2F96-FF45-9310-3428EEA06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890-D066-2F40-ADDA-0751B96CD3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A7EC-E689-8D4C-9A1B-A16C983B6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3118E-E57D-E640-B6EE-0DCC146EE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3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5A289B-3D89-FF44-8000-670AEB7682E6}"/>
              </a:ext>
            </a:extLst>
          </p:cNvPr>
          <p:cNvSpPr/>
          <p:nvPr/>
        </p:nvSpPr>
        <p:spPr>
          <a:xfrm>
            <a:off x="303443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  <a:p>
            <a:pPr algn="ctr"/>
            <a:r>
              <a:rPr lang="en-US" dirty="0"/>
              <a:t>(+add)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91D099-273A-7144-8C7D-EE5BD4DCD411}"/>
              </a:ext>
            </a:extLst>
          </p:cNvPr>
          <p:cNvSpPr/>
          <p:nvPr/>
        </p:nvSpPr>
        <p:spPr>
          <a:xfrm>
            <a:off x="695909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A10FE4-4D94-254B-A113-DFFA39C01B87}"/>
              </a:ext>
            </a:extLst>
          </p:cNvPr>
          <p:cNvSpPr/>
          <p:nvPr/>
        </p:nvSpPr>
        <p:spPr>
          <a:xfrm>
            <a:off x="4783533" y="2359746"/>
            <a:ext cx="1655180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79988D-B0F2-364D-A033-0FF4CE333741}"/>
              </a:ext>
            </a:extLst>
          </p:cNvPr>
          <p:cNvSpPr/>
          <p:nvPr/>
        </p:nvSpPr>
        <p:spPr>
          <a:xfrm>
            <a:off x="10425949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D9B9BF-4C4B-3B43-95FD-569B23D334EC}"/>
              </a:ext>
            </a:extLst>
          </p:cNvPr>
          <p:cNvSpPr/>
          <p:nvPr/>
        </p:nvSpPr>
        <p:spPr>
          <a:xfrm>
            <a:off x="8701804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2CF11-93FD-8943-8AD2-9D42638C5183}"/>
              </a:ext>
            </a:extLst>
          </p:cNvPr>
          <p:cNvSpPr/>
          <p:nvPr/>
        </p:nvSpPr>
        <p:spPr>
          <a:xfrm>
            <a:off x="3034430" y="394475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D072CED-2BAD-9947-A39A-F18B7431DA39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263155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514801-C42F-9547-8DEE-9EA946FCEA0F}"/>
              </a:ext>
            </a:extLst>
          </p:cNvPr>
          <p:cNvCxnSpPr>
            <a:stCxn id="8" idx="3"/>
            <a:endCxn id="7" idx="1"/>
          </p:cNvCxnSpPr>
          <p:nvPr/>
        </p:nvCxnSpPr>
        <p:spPr>
          <a:xfrm>
            <a:off x="6438713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28BD2EB-CE3E-5542-89AB-A7CD89ED1253}"/>
              </a:ext>
            </a:extLst>
          </p:cNvPr>
          <p:cNvCxnSpPr/>
          <p:nvPr/>
        </p:nvCxnSpPr>
        <p:spPr>
          <a:xfrm>
            <a:off x="8181426" y="2479833"/>
            <a:ext cx="2601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36E9D7-CD47-0948-9A18-23C17FA0EC3E}"/>
              </a:ext>
            </a:extLst>
          </p:cNvPr>
          <p:cNvCxnSpPr>
            <a:cxnSpLocks/>
          </p:cNvCxnSpPr>
          <p:nvPr/>
        </p:nvCxnSpPr>
        <p:spPr>
          <a:xfrm flipV="1">
            <a:off x="8441615" y="1959697"/>
            <a:ext cx="0" cy="52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838B340-31F4-5547-8BF4-4043EE89006D}"/>
              </a:ext>
            </a:extLst>
          </p:cNvPr>
          <p:cNvCxnSpPr>
            <a:cxnSpLocks/>
          </p:cNvCxnSpPr>
          <p:nvPr/>
        </p:nvCxnSpPr>
        <p:spPr>
          <a:xfrm flipH="1">
            <a:off x="5611124" y="1937271"/>
            <a:ext cx="28304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39BC3BF-0E35-E341-B7DB-F5ACCA3AE44C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611123" y="1937271"/>
            <a:ext cx="1" cy="422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53D129A-0ED8-8247-9F26-694D4171857B}"/>
              </a:ext>
            </a:extLst>
          </p:cNvPr>
          <p:cNvSpPr/>
          <p:nvPr/>
        </p:nvSpPr>
        <p:spPr>
          <a:xfrm>
            <a:off x="4934002" y="1107017"/>
            <a:ext cx="1203767" cy="566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3BF154-C635-D047-8827-4CC57F775961}"/>
              </a:ext>
            </a:extLst>
          </p:cNvPr>
          <p:cNvCxnSpPr/>
          <p:nvPr/>
        </p:nvCxnSpPr>
        <p:spPr>
          <a:xfrm flipV="1">
            <a:off x="8441615" y="1396568"/>
            <a:ext cx="0" cy="539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E17EDC-D174-764B-99CF-4FB45B0EB235}"/>
              </a:ext>
            </a:extLst>
          </p:cNvPr>
          <p:cNvCxnSpPr>
            <a:cxnSpLocks/>
          </p:cNvCxnSpPr>
          <p:nvPr/>
        </p:nvCxnSpPr>
        <p:spPr>
          <a:xfrm flipH="1">
            <a:off x="6149344" y="1384809"/>
            <a:ext cx="23038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A5E8E-6A8E-EE45-ADAA-3F1EDBFD99C0}"/>
              </a:ext>
            </a:extLst>
          </p:cNvPr>
          <p:cNvCxnSpPr/>
          <p:nvPr/>
        </p:nvCxnSpPr>
        <p:spPr>
          <a:xfrm>
            <a:off x="5100270" y="1673762"/>
            <a:ext cx="0" cy="685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10E528-6F5C-BA4B-9972-3F96835787B9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8162858" y="2816947"/>
            <a:ext cx="538946" cy="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F2D370B-AA31-AA4D-928B-8A3814C396B3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9905571" y="2818340"/>
            <a:ext cx="5203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E799419-D6BE-0C49-A5C5-37601DCC6CA7}"/>
              </a:ext>
            </a:extLst>
          </p:cNvPr>
          <p:cNvCxnSpPr/>
          <p:nvPr/>
        </p:nvCxnSpPr>
        <p:spPr>
          <a:xfrm>
            <a:off x="8441615" y="2816946"/>
            <a:ext cx="0" cy="954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FCE3A7E-8B87-6F44-AB8E-25EB5549F948}"/>
              </a:ext>
            </a:extLst>
          </p:cNvPr>
          <p:cNvCxnSpPr/>
          <p:nvPr/>
        </p:nvCxnSpPr>
        <p:spPr>
          <a:xfrm>
            <a:off x="8441615" y="3771910"/>
            <a:ext cx="1768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99B650C-41D1-A848-A990-877FD7703263}"/>
              </a:ext>
            </a:extLst>
          </p:cNvPr>
          <p:cNvCxnSpPr/>
          <p:nvPr/>
        </p:nvCxnSpPr>
        <p:spPr>
          <a:xfrm flipV="1">
            <a:off x="10210372" y="2816946"/>
            <a:ext cx="0" cy="954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101DBB0-0839-EE4D-8EEA-A9A63041984A}"/>
              </a:ext>
            </a:extLst>
          </p:cNvPr>
          <p:cNvCxnSpPr>
            <a:stCxn id="14" idx="3"/>
          </p:cNvCxnSpPr>
          <p:nvPr/>
        </p:nvCxnSpPr>
        <p:spPr>
          <a:xfrm flipV="1">
            <a:off x="4238197" y="4540852"/>
            <a:ext cx="13729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380564-A4A1-7243-801B-A635735FC6AD}"/>
              </a:ext>
            </a:extLst>
          </p:cNvPr>
          <p:cNvCxnSpPr>
            <a:endCxn id="8" idx="2"/>
          </p:cNvCxnSpPr>
          <p:nvPr/>
        </p:nvCxnSpPr>
        <p:spPr>
          <a:xfrm flipV="1">
            <a:off x="5611123" y="3274146"/>
            <a:ext cx="0" cy="1266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E2A74C0-6C34-BB4B-A78E-D1E44E74DEAF}"/>
              </a:ext>
            </a:extLst>
          </p:cNvPr>
          <p:cNvSpPr txBox="1"/>
          <p:nvPr/>
        </p:nvSpPr>
        <p:spPr>
          <a:xfrm>
            <a:off x="1170533" y="1622941"/>
            <a:ext cx="1130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developer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916B6EC-E317-AA46-A3EF-1EE75C7CE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550" y="2269272"/>
            <a:ext cx="1700213" cy="113347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EDD87FC-6FAE-2D45-9BB3-6A0A8250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2" y="4047142"/>
            <a:ext cx="2159000" cy="11303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4B88C85-040D-324A-BED4-57A7D0E91C31}"/>
              </a:ext>
            </a:extLst>
          </p:cNvPr>
          <p:cNvSpPr txBox="1"/>
          <p:nvPr/>
        </p:nvSpPr>
        <p:spPr>
          <a:xfrm>
            <a:off x="807737" y="3677810"/>
            <a:ext cx="181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Collaborators</a:t>
            </a:r>
          </a:p>
        </p:txBody>
      </p:sp>
    </p:spTree>
    <p:extLst>
      <p:ext uri="{BB962C8B-B14F-4D97-AF65-F5344CB8AC3E}">
        <p14:creationId xmlns:p14="http://schemas.microsoft.com/office/powerpoint/2010/main" val="251273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A53B75-30A5-B54D-9750-A376514ECBBB}"/>
              </a:ext>
            </a:extLst>
          </p:cNvPr>
          <p:cNvSpPr/>
          <p:nvPr/>
        </p:nvSpPr>
        <p:spPr>
          <a:xfrm>
            <a:off x="4363655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F091F5E-B555-3B4C-BD26-1B725DAAC825}"/>
              </a:ext>
            </a:extLst>
          </p:cNvPr>
          <p:cNvSpPr/>
          <p:nvPr/>
        </p:nvSpPr>
        <p:spPr>
          <a:xfrm>
            <a:off x="6096000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993DDB-2766-DD47-A691-F77100A55D30}"/>
              </a:ext>
            </a:extLst>
          </p:cNvPr>
          <p:cNvSpPr/>
          <p:nvPr/>
        </p:nvSpPr>
        <p:spPr>
          <a:xfrm>
            <a:off x="7828345" y="277792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FFEF88-F9E7-2D44-B0A4-75BAAD9AE481}"/>
              </a:ext>
            </a:extLst>
          </p:cNvPr>
          <p:cNvSpPr/>
          <p:nvPr/>
        </p:nvSpPr>
        <p:spPr>
          <a:xfrm>
            <a:off x="6148085" y="147191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B0669E-87AA-B246-ADB1-F419B3897F68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741042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ACFC79-156B-7D45-8BDB-EB1AD5830B8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473387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A6DC5E-2357-9347-955B-3E01F6A0D7F9}"/>
              </a:ext>
            </a:extLst>
          </p:cNvPr>
          <p:cNvCxnSpPr>
            <a:stCxn id="6" idx="3"/>
          </p:cNvCxnSpPr>
          <p:nvPr/>
        </p:nvCxnSpPr>
        <p:spPr>
          <a:xfrm>
            <a:off x="9101560" y="3235124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4F8E1D-5B3E-D14E-982D-211BDBDA7A35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854370" y="3235124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C63C5C-10DD-754B-B58F-4C9358E3D9B3}"/>
              </a:ext>
            </a:extLst>
          </p:cNvPr>
          <p:cNvCxnSpPr/>
          <p:nvPr/>
        </p:nvCxnSpPr>
        <p:spPr>
          <a:xfrm flipV="1">
            <a:off x="7639291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A1E4220-1F1D-3340-8131-3A16E7D4AAA4}"/>
              </a:ext>
            </a:extLst>
          </p:cNvPr>
          <p:cNvCxnSpPr>
            <a:endCxn id="7" idx="3"/>
          </p:cNvCxnSpPr>
          <p:nvPr/>
        </p:nvCxnSpPr>
        <p:spPr>
          <a:xfrm flipH="1">
            <a:off x="7421300" y="1929114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4E263D4-5DDB-3244-B896-7E33144E9148}"/>
              </a:ext>
            </a:extLst>
          </p:cNvPr>
          <p:cNvCxnSpPr>
            <a:stCxn id="7" idx="1"/>
          </p:cNvCxnSpPr>
          <p:nvPr/>
        </p:nvCxnSpPr>
        <p:spPr>
          <a:xfrm flipH="1">
            <a:off x="5052348" y="1929114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80EA4A-9E67-FD42-B276-31B3A7C99A5E}"/>
              </a:ext>
            </a:extLst>
          </p:cNvPr>
          <p:cNvCxnSpPr>
            <a:endCxn id="4" idx="0"/>
          </p:cNvCxnSpPr>
          <p:nvPr/>
        </p:nvCxnSpPr>
        <p:spPr>
          <a:xfrm>
            <a:off x="5052348" y="1929114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B6CAF7D-09A5-3240-B7CA-970B2BD6046A}"/>
              </a:ext>
            </a:extLst>
          </p:cNvPr>
          <p:cNvCxnSpPr/>
          <p:nvPr/>
        </p:nvCxnSpPr>
        <p:spPr>
          <a:xfrm flipV="1">
            <a:off x="9317620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3ADF84E-7350-2243-8FCB-2BDACC400FB1}"/>
              </a:ext>
            </a:extLst>
          </p:cNvPr>
          <p:cNvCxnSpPr/>
          <p:nvPr/>
        </p:nvCxnSpPr>
        <p:spPr>
          <a:xfrm flipH="1">
            <a:off x="7650866" y="1929114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377B1B0-1A8C-4B4A-A10F-FB4741085552}"/>
              </a:ext>
            </a:extLst>
          </p:cNvPr>
          <p:cNvSpPr txBox="1"/>
          <p:nvPr/>
        </p:nvSpPr>
        <p:spPr>
          <a:xfrm>
            <a:off x="5741042" y="4356467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B7C127B-74E9-2543-A4F3-DDE1C4B3E556}"/>
              </a:ext>
            </a:extLst>
          </p:cNvPr>
          <p:cNvCxnSpPr>
            <a:stCxn id="6" idx="2"/>
          </p:cNvCxnSpPr>
          <p:nvPr/>
        </p:nvCxnSpPr>
        <p:spPr>
          <a:xfrm flipH="1">
            <a:off x="8464952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F3D11C-FFE3-8F42-967F-987A4CC69CED}"/>
              </a:ext>
            </a:extLst>
          </p:cNvPr>
          <p:cNvCxnSpPr/>
          <p:nvPr/>
        </p:nvCxnSpPr>
        <p:spPr>
          <a:xfrm flipH="1">
            <a:off x="6838298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85F3E-B928-6E48-B19D-790B01ADA0D2}"/>
              </a:ext>
            </a:extLst>
          </p:cNvPr>
          <p:cNvCxnSpPr/>
          <p:nvPr/>
        </p:nvCxnSpPr>
        <p:spPr>
          <a:xfrm flipH="1">
            <a:off x="5052348" y="4083933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8E3DDA-4A6B-1E40-B506-4CACAD6111FC}"/>
              </a:ext>
            </a:extLst>
          </p:cNvPr>
          <p:cNvCxnSpPr>
            <a:endCxn id="4" idx="2"/>
          </p:cNvCxnSpPr>
          <p:nvPr/>
        </p:nvCxnSpPr>
        <p:spPr>
          <a:xfrm flipV="1">
            <a:off x="5052348" y="3692324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92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4F6C6B-1F8C-054F-85E9-1BE4A358BCC1}"/>
              </a:ext>
            </a:extLst>
          </p:cNvPr>
          <p:cNvSpPr/>
          <p:nvPr/>
        </p:nvSpPr>
        <p:spPr>
          <a:xfrm>
            <a:off x="3451119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053002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5550" y="394205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6935230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528366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494116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10410592" y="101039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8969479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stCxn id="9" idx="2"/>
          </p:cNvCxnSpPr>
          <p:nvPr/>
        </p:nvCxnSpPr>
        <p:spPr>
          <a:xfrm flipH="1">
            <a:off x="4053002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4654886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272370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0537BA3-5267-C848-A914-2F0F6AD1DEB8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2585763" y="1606491"/>
            <a:ext cx="865356" cy="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BBBCE7B-A319-434F-A7DB-A3914BCA9C30}"/>
              </a:ext>
            </a:extLst>
          </p:cNvPr>
          <p:cNvCxnSpPr>
            <a:stCxn id="9" idx="3"/>
            <a:endCxn id="32" idx="1"/>
          </p:cNvCxnSpPr>
          <p:nvPr/>
        </p:nvCxnSpPr>
        <p:spPr>
          <a:xfrm>
            <a:off x="4654886" y="1606491"/>
            <a:ext cx="2873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FE376EC-CAF3-2A4F-8CFF-6350EA86F2DE}"/>
              </a:ext>
            </a:extLst>
          </p:cNvPr>
          <p:cNvCxnSpPr>
            <a:stCxn id="32" idx="3"/>
            <a:endCxn id="37" idx="1"/>
          </p:cNvCxnSpPr>
          <p:nvPr/>
        </p:nvCxnSpPr>
        <p:spPr>
          <a:xfrm>
            <a:off x="8732133" y="1606491"/>
            <a:ext cx="237346" cy="2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C413185-4B39-F641-91D3-124374F022D3}"/>
              </a:ext>
            </a:extLst>
          </p:cNvPr>
          <p:cNvCxnSpPr>
            <a:stCxn id="37" idx="3"/>
            <a:endCxn id="36" idx="1"/>
          </p:cNvCxnSpPr>
          <p:nvPr/>
        </p:nvCxnSpPr>
        <p:spPr>
          <a:xfrm flipV="1">
            <a:off x="10173246" y="1606490"/>
            <a:ext cx="237346" cy="2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256769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6697883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stCxn id="31" idx="0"/>
          </p:cNvCxnSpPr>
          <p:nvPr/>
        </p:nvCxnSpPr>
        <p:spPr>
          <a:xfrm flipH="1" flipV="1">
            <a:off x="7537113" y="3556393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C418AB8-0CAE-DA48-9141-D03701464943}"/>
              </a:ext>
            </a:extLst>
          </p:cNvPr>
          <p:cNvCxnSpPr>
            <a:endCxn id="32" idx="2"/>
          </p:cNvCxnSpPr>
          <p:nvPr/>
        </p:nvCxnSpPr>
        <p:spPr>
          <a:xfrm flipV="1">
            <a:off x="8130249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 flipH="1">
            <a:off x="11012475" y="2202586"/>
            <a:ext cx="1" cy="1226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5F026A3-08BA-364E-A4B5-428FBF52B9D3}"/>
              </a:ext>
            </a:extLst>
          </p:cNvPr>
          <p:cNvCxnSpPr>
            <a:stCxn id="36" idx="3"/>
          </p:cNvCxnSpPr>
          <p:nvPr/>
        </p:nvCxnSpPr>
        <p:spPr>
          <a:xfrm>
            <a:off x="11614359" y="1606490"/>
            <a:ext cx="329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A42B86C-A9C2-094B-96B0-D10EF37672B5}"/>
              </a:ext>
            </a:extLst>
          </p:cNvPr>
          <p:cNvCxnSpPr>
            <a:stCxn id="31" idx="3"/>
          </p:cNvCxnSpPr>
          <p:nvPr/>
        </p:nvCxnSpPr>
        <p:spPr>
          <a:xfrm>
            <a:off x="8138997" y="5469223"/>
            <a:ext cx="3691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85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495918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4588" y="422781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7378146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163828" y="10017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937032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8597476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10031124" y="962137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cxnSpLocks/>
          </p:cNvCxnSpPr>
          <p:nvPr/>
        </p:nvCxnSpPr>
        <p:spPr>
          <a:xfrm flipH="1">
            <a:off x="4810248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5097802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715286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699685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7140799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cxnSpLocks/>
          </p:cNvCxnSpPr>
          <p:nvPr/>
        </p:nvCxnSpPr>
        <p:spPr>
          <a:xfrm flipH="1" flipV="1">
            <a:off x="7773315" y="3600205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>
            <a:off x="9199360" y="2204978"/>
            <a:ext cx="0" cy="1224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D97C96-0A16-FD40-A77A-D00440342880}"/>
              </a:ext>
            </a:extLst>
          </p:cNvPr>
          <p:cNvSpPr/>
          <p:nvPr/>
        </p:nvSpPr>
        <p:spPr>
          <a:xfrm>
            <a:off x="4274137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AACE18-BEB6-3A43-A2D9-AF80B70A92EE}"/>
              </a:ext>
            </a:extLst>
          </p:cNvPr>
          <p:cNvSpPr/>
          <p:nvPr/>
        </p:nvSpPr>
        <p:spPr>
          <a:xfrm>
            <a:off x="2833024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3A4221-64C7-E64F-B227-70F443E479F3}"/>
              </a:ext>
            </a:extLst>
          </p:cNvPr>
          <p:cNvCxnSpPr>
            <a:stCxn id="40" idx="3"/>
            <a:endCxn id="38" idx="1"/>
          </p:cNvCxnSpPr>
          <p:nvPr/>
        </p:nvCxnSpPr>
        <p:spPr>
          <a:xfrm>
            <a:off x="4036791" y="1608882"/>
            <a:ext cx="237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4C9ECDE-B95B-B44D-8F96-A6DF1A8F542E}"/>
              </a:ext>
            </a:extLst>
          </p:cNvPr>
          <p:cNvSpPr/>
          <p:nvPr/>
        </p:nvSpPr>
        <p:spPr>
          <a:xfrm>
            <a:off x="5715250" y="1007268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1310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A96FB9-72CC-ED48-8E17-02BFA21DAEAD}"/>
              </a:ext>
            </a:extLst>
          </p:cNvPr>
          <p:cNvSpPr/>
          <p:nvPr/>
        </p:nvSpPr>
        <p:spPr>
          <a:xfrm>
            <a:off x="2594657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D571E0-3ACE-B048-A92C-4490C7150CCF}"/>
              </a:ext>
            </a:extLst>
          </p:cNvPr>
          <p:cNvSpPr/>
          <p:nvPr/>
        </p:nvSpPr>
        <p:spPr>
          <a:xfrm>
            <a:off x="4309640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</a:t>
            </a:r>
          </a:p>
          <a:p>
            <a:pPr algn="ctr"/>
            <a:r>
              <a:rPr lang="en-US" dirty="0"/>
              <a:t>(resource)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D93A6B-9DF1-8845-8E98-33F11F731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76" y="2149454"/>
            <a:ext cx="1700213" cy="113347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E423142-FF96-1144-8FFF-5B5DAD530602}"/>
              </a:ext>
            </a:extLst>
          </p:cNvPr>
          <p:cNvSpPr/>
          <p:nvPr/>
        </p:nvSpPr>
        <p:spPr>
          <a:xfrm>
            <a:off x="6024623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7DA40A-EF38-2C4D-862E-B722F5F75F4F}"/>
              </a:ext>
            </a:extLst>
          </p:cNvPr>
          <p:cNvSpPr/>
          <p:nvPr/>
        </p:nvSpPr>
        <p:spPr>
          <a:xfrm>
            <a:off x="7756968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E85835-6DCD-064C-AA1C-C911B33B0BED}"/>
              </a:ext>
            </a:extLst>
          </p:cNvPr>
          <p:cNvSpPr/>
          <p:nvPr/>
        </p:nvSpPr>
        <p:spPr>
          <a:xfrm>
            <a:off x="9489313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340FDE0-A368-C049-B89A-39B8A4A8E22E}"/>
              </a:ext>
            </a:extLst>
          </p:cNvPr>
          <p:cNvSpPr/>
          <p:nvPr/>
        </p:nvSpPr>
        <p:spPr>
          <a:xfrm>
            <a:off x="7809053" y="95298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9C34D4-10B7-8E40-AB79-4A5A51354FC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7402010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528B03-D6B1-164E-A1F3-9E19B66C905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9134355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CF0A0F-588E-DF45-8D06-CCD36F9419E4}"/>
              </a:ext>
            </a:extLst>
          </p:cNvPr>
          <p:cNvCxnSpPr>
            <a:stCxn id="11" idx="3"/>
          </p:cNvCxnSpPr>
          <p:nvPr/>
        </p:nvCxnSpPr>
        <p:spPr>
          <a:xfrm>
            <a:off x="10762528" y="2716192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D46718-7688-544D-8DEA-708F4E506FC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5338" y="2716192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7CAD88-6667-6342-ADA5-F71C0C05A078}"/>
              </a:ext>
            </a:extLst>
          </p:cNvPr>
          <p:cNvCxnSpPr/>
          <p:nvPr/>
        </p:nvCxnSpPr>
        <p:spPr>
          <a:xfrm flipV="1">
            <a:off x="9300259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D041E0-AC9D-7C4B-A4C9-A2B235EB6892}"/>
              </a:ext>
            </a:extLst>
          </p:cNvPr>
          <p:cNvCxnSpPr>
            <a:endCxn id="12" idx="3"/>
          </p:cNvCxnSpPr>
          <p:nvPr/>
        </p:nvCxnSpPr>
        <p:spPr>
          <a:xfrm flipH="1">
            <a:off x="9082268" y="1410182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2DBA9A-0FDA-3F43-A7C4-7DA3AC1C656D}"/>
              </a:ext>
            </a:extLst>
          </p:cNvPr>
          <p:cNvCxnSpPr>
            <a:stCxn id="12" idx="1"/>
          </p:cNvCxnSpPr>
          <p:nvPr/>
        </p:nvCxnSpPr>
        <p:spPr>
          <a:xfrm flipH="1">
            <a:off x="6713316" y="1410182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E13339-DE1C-604B-8E6B-42F82BD30F72}"/>
              </a:ext>
            </a:extLst>
          </p:cNvPr>
          <p:cNvCxnSpPr>
            <a:endCxn id="9" idx="0"/>
          </p:cNvCxnSpPr>
          <p:nvPr/>
        </p:nvCxnSpPr>
        <p:spPr>
          <a:xfrm>
            <a:off x="6713316" y="1410182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ADBF74-D5F9-DA49-BE81-BE28172BDCFF}"/>
              </a:ext>
            </a:extLst>
          </p:cNvPr>
          <p:cNvCxnSpPr/>
          <p:nvPr/>
        </p:nvCxnSpPr>
        <p:spPr>
          <a:xfrm flipV="1">
            <a:off x="10978588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8C95CB-EB87-C84F-9C2A-950B043D99AC}"/>
              </a:ext>
            </a:extLst>
          </p:cNvPr>
          <p:cNvCxnSpPr/>
          <p:nvPr/>
        </p:nvCxnSpPr>
        <p:spPr>
          <a:xfrm flipH="1">
            <a:off x="9311834" y="1410182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BCBBF14-3262-334E-BC25-B208AC45B494}"/>
              </a:ext>
            </a:extLst>
          </p:cNvPr>
          <p:cNvSpPr txBox="1"/>
          <p:nvPr/>
        </p:nvSpPr>
        <p:spPr>
          <a:xfrm>
            <a:off x="7402010" y="3837535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9F76EB-1C1F-504F-9512-B30049ABBD6D}"/>
              </a:ext>
            </a:extLst>
          </p:cNvPr>
          <p:cNvCxnSpPr>
            <a:stCxn id="11" idx="2"/>
          </p:cNvCxnSpPr>
          <p:nvPr/>
        </p:nvCxnSpPr>
        <p:spPr>
          <a:xfrm flipH="1">
            <a:off x="10125920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CDF0CE-6F96-A14D-940F-CEBDD541C42B}"/>
              </a:ext>
            </a:extLst>
          </p:cNvPr>
          <p:cNvCxnSpPr/>
          <p:nvPr/>
        </p:nvCxnSpPr>
        <p:spPr>
          <a:xfrm flipH="1">
            <a:off x="8499266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5B0F8-E509-9743-A67B-F30D3F83579F}"/>
              </a:ext>
            </a:extLst>
          </p:cNvPr>
          <p:cNvCxnSpPr/>
          <p:nvPr/>
        </p:nvCxnSpPr>
        <p:spPr>
          <a:xfrm flipH="1">
            <a:off x="6713316" y="3565001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54549A-E27A-A74E-8CA3-8B16E90BCDA3}"/>
              </a:ext>
            </a:extLst>
          </p:cNvPr>
          <p:cNvCxnSpPr>
            <a:endCxn id="9" idx="2"/>
          </p:cNvCxnSpPr>
          <p:nvPr/>
        </p:nvCxnSpPr>
        <p:spPr>
          <a:xfrm flipV="1">
            <a:off x="6713316" y="3173392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F6FD4F7-D514-9941-9E07-94BC87EFD975}"/>
              </a:ext>
            </a:extLst>
          </p:cNvPr>
          <p:cNvCxnSpPr>
            <a:stCxn id="8" idx="3"/>
            <a:endCxn id="4" idx="1"/>
          </p:cNvCxnSpPr>
          <p:nvPr/>
        </p:nvCxnSpPr>
        <p:spPr>
          <a:xfrm>
            <a:off x="2152889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BB4BAE-67F5-AF43-9CE3-9DA27D6BBB9D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867872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A51E6C-A842-B743-A4B1-1EE36ACD2491}"/>
              </a:ext>
            </a:extLst>
          </p:cNvPr>
          <p:cNvSpPr/>
          <p:nvPr/>
        </p:nvSpPr>
        <p:spPr>
          <a:xfrm>
            <a:off x="5802172" y="629591"/>
            <a:ext cx="5405377" cy="3258801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38F1F3-5EF9-D54B-A9B9-92F4697037DF}"/>
              </a:ext>
            </a:extLst>
          </p:cNvPr>
          <p:cNvSpPr txBox="1"/>
          <p:nvPr/>
        </p:nvSpPr>
        <p:spPr>
          <a:xfrm>
            <a:off x="483886" y="1418423"/>
            <a:ext cx="1459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Data Scientist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23E5270-3F99-104D-8749-5998CA1F1CE6}"/>
              </a:ext>
            </a:extLst>
          </p:cNvPr>
          <p:cNvCxnSpPr/>
          <p:nvPr/>
        </p:nvCxnSpPr>
        <p:spPr>
          <a:xfrm flipV="1">
            <a:off x="5300663" y="1410182"/>
            <a:ext cx="0" cy="84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5CBE6B-BC35-3B4D-A13C-978E8D709DDD}"/>
              </a:ext>
            </a:extLst>
          </p:cNvPr>
          <p:cNvCxnSpPr/>
          <p:nvPr/>
        </p:nvCxnSpPr>
        <p:spPr>
          <a:xfrm flipH="1">
            <a:off x="4543425" y="1410182"/>
            <a:ext cx="77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F58390-5BB5-BD4E-BE30-D50F42FCFC25}"/>
              </a:ext>
            </a:extLst>
          </p:cNvPr>
          <p:cNvCxnSpPr/>
          <p:nvPr/>
        </p:nvCxnSpPr>
        <p:spPr>
          <a:xfrm>
            <a:off x="4543425" y="1418423"/>
            <a:ext cx="0" cy="84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999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74</Words>
  <Application>Microsoft Macintosh PowerPoint</Application>
  <PresentationFormat>Widescreen</PresentationFormat>
  <Paragraphs>61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Fischer</dc:creator>
  <cp:lastModifiedBy>Jeff Fischer</cp:lastModifiedBy>
  <cp:revision>21</cp:revision>
  <dcterms:created xsi:type="dcterms:W3CDTF">2019-03-06T12:53:52Z</dcterms:created>
  <dcterms:modified xsi:type="dcterms:W3CDTF">2019-03-27T18:18:17Z</dcterms:modified>
</cp:coreProperties>
</file>

<file path=docProps/thumbnail.jpeg>
</file>